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57" r:id="rId6"/>
    <p:sldId id="261" r:id="rId7"/>
    <p:sldId id="265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6"/>
    <p:restoredTop sz="94681"/>
  </p:normalViewPr>
  <p:slideViewPr>
    <p:cSldViewPr snapToGrid="0" snapToObjects="1">
      <p:cViewPr varScale="1">
        <p:scale>
          <a:sx n="126" d="100"/>
          <a:sy n="126" d="100"/>
        </p:scale>
        <p:origin x="22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8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C75D8-1CD8-5C47-A59F-312F15880D7F}"/>
              </a:ext>
            </a:extLst>
          </p:cNvPr>
          <p:cNvSpPr txBox="1"/>
          <p:nvPr userDrawn="1"/>
        </p:nvSpPr>
        <p:spPr>
          <a:xfrm>
            <a:off x="0" y="6538912"/>
            <a:ext cx="3273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Insert College or Department logo here</a:t>
            </a:r>
          </a:p>
        </p:txBody>
      </p:sp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0"/>
            <a:ext cx="10515600" cy="435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</a:t>
            </a:r>
            <a:r>
              <a:rPr lang="en-US" sz="16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492F24"/>
                </a:solidFill>
              </a:rPr>
              <a:t>support.office.com</a:t>
            </a:r>
            <a:r>
              <a:rPr lang="en-US" sz="1600" dirty="0">
                <a:solidFill>
                  <a:srgbClr val="492F24"/>
                </a:solidFill>
              </a:rPr>
              <a:t>/</a:t>
            </a:r>
            <a:r>
              <a:rPr lang="en-US" sz="1600" dirty="0" err="1">
                <a:solidFill>
                  <a:srgbClr val="492F24"/>
                </a:solidFill>
              </a:rPr>
              <a:t>en</a:t>
            </a:r>
            <a:r>
              <a:rPr lang="en-US" sz="1600" dirty="0">
                <a:solidFill>
                  <a:srgbClr val="492F24"/>
                </a:solidFill>
              </a:rPr>
              <a:t>-us/article/basic-tasks-for-creating-a-powerpoint-presentation-efbbc1cd-c5f1-4264-b48e-c8a7b0334e36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297172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722476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(No Photo)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w/ supporting photo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5600"/>
            <a:ext cx="7315200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With photo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3588017" y="1859473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No photo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E10B0A-F561-0B4F-BC6B-0BE8F3EB01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91B68-87B0-A34D-B653-89807120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D10A6-AEC9-8D46-9A9F-3D827E937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 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089B4-1BA6-8E41-844B-9D3CDA231D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6697" cy="17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AE48F4A-E9CC-794E-9B9E-CA3C6866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-9756" r="-535" b="16349"/>
          <a:stretch/>
        </p:blipFill>
        <p:spPr>
          <a:xfrm>
            <a:off x="0" y="-721360"/>
            <a:ext cx="12252960" cy="758952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359330-439B-6F49-B472-623F6C0C5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3E554-2BAC-1F42-9859-BAAFFB8A553D}"/>
              </a:ext>
            </a:extLst>
          </p:cNvPr>
          <p:cNvSpPr txBox="1"/>
          <p:nvPr/>
        </p:nvSpPr>
        <p:spPr>
          <a:xfrm>
            <a:off x="838200" y="1347927"/>
            <a:ext cx="1074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D2FF1-A4AC-B04E-A6D5-C9D010810CC4}"/>
              </a:ext>
            </a:extLst>
          </p:cNvPr>
          <p:cNvSpPr txBox="1"/>
          <p:nvPr/>
        </p:nvSpPr>
        <p:spPr>
          <a:xfrm>
            <a:off x="838200" y="3390371"/>
            <a:ext cx="1074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Insert text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55BA9-6166-C24A-A7FE-0DFB9FEAD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0"/>
            <a:ext cx="12186697" cy="17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502152" y="249936"/>
            <a:ext cx="8535611" cy="6164608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4" y="361210"/>
            <a:ext cx="8337187" cy="594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114</Words>
  <Application>Microsoft Macintosh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Myriad Pro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Title here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28</cp:revision>
  <dcterms:created xsi:type="dcterms:W3CDTF">2018-11-02T15:40:34Z</dcterms:created>
  <dcterms:modified xsi:type="dcterms:W3CDTF">2019-09-19T14:26:56Z</dcterms:modified>
  <cp:category/>
</cp:coreProperties>
</file>